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A3"/>
    <a:srgbClr val="024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70" autoAdjust="0"/>
  </p:normalViewPr>
  <p:slideViewPr>
    <p:cSldViewPr>
      <p:cViewPr>
        <p:scale>
          <a:sx n="100" d="100"/>
          <a:sy n="100" d="100"/>
        </p:scale>
        <p:origin x="-1344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832"/>
    </p:cViewPr>
  </p:notesTextViewPr>
  <p:sorterViewPr>
    <p:cViewPr>
      <p:scale>
        <a:sx n="100" d="100"/>
        <a:sy n="100" d="100"/>
      </p:scale>
      <p:origin x="0" y="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effectLst/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Tabelle1!$A$2:$A$5</c:f>
              <c:strCache>
                <c:ptCount val="4"/>
                <c:pt idx="0">
                  <c:v>Emotion</c:v>
                </c:pt>
                <c:pt idx="1">
                  <c:v>Information</c:v>
                </c:pt>
                <c:pt idx="2">
                  <c:v>Premium</c:v>
                </c:pt>
                <c:pt idx="3">
                  <c:v>no value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4"/>
                <c:pt idx="0">
                  <c:v>0.005</c:v>
                </c:pt>
                <c:pt idx="1">
                  <c:v>0.002</c:v>
                </c:pt>
                <c:pt idx="2">
                  <c:v>0.001</c:v>
                </c:pt>
                <c:pt idx="3">
                  <c:v>0.0005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487944"/>
        <c:axId val="541654888"/>
      </c:barChart>
      <c:catAx>
        <c:axId val="541487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>
                    <a:lumMod val="50000"/>
                  </a:schemeClr>
                </a:solidFill>
              </a:defRPr>
            </a:pPr>
            <a:endParaRPr lang="de-DE"/>
          </a:p>
        </c:txPr>
        <c:crossAx val="541654888"/>
        <c:crosses val="autoZero"/>
        <c:auto val="1"/>
        <c:lblAlgn val="ctr"/>
        <c:lblOffset val="100"/>
        <c:noMultiLvlLbl val="0"/>
      </c:catAx>
      <c:valAx>
        <c:axId val="54165488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541487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AF540-EF26-46FA-AD9D-2E0474B2D330}" type="datetimeFigureOut">
              <a:rPr lang="de-DE" smtClean="0"/>
              <a:t>11/14/13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DCA3-EDFE-409B-8E2F-EDF0CF6F13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02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DCA3-EDFE-409B-8E2F-EDF0CF6F130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179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DCA3-EDFE-409B-8E2F-EDF0CF6F130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17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Das haben wir einfach mal untersucht an den 100 größten Seiten aus Deuscthaldn und es kommt eindutig dabei raus: </a:t>
            </a:r>
          </a:p>
          <a:p>
            <a:endParaRPr lang="de-DE" smtClean="0"/>
          </a:p>
          <a:p>
            <a:r>
              <a:rPr lang="de-DE" smtClean="0"/>
              <a:t>Posts</a:t>
            </a:r>
            <a:r>
              <a:rPr lang="de-DE" baseline="0" smtClean="0"/>
              <a:t> ohne Nutzen für den Fan erhalten am wenigsten Interaktion.</a:t>
            </a:r>
          </a:p>
          <a:p>
            <a:endParaRPr lang="de-DE" baseline="0" smtClean="0"/>
          </a:p>
          <a:p>
            <a:r>
              <a:rPr lang="de-DE" baseline="0" smtClean="0"/>
              <a:t>Emotionale wie zu erwarten am erfolgreichsten.</a:t>
            </a:r>
          </a:p>
          <a:p>
            <a:r>
              <a:rPr lang="de-DE" baseline="0" smtClean="0"/>
              <a:t>Informativ auf Platz zwei, die beide eine Antwort auf die Langweile sind.</a:t>
            </a:r>
          </a:p>
          <a:p>
            <a:endParaRPr lang="de-DE" baseline="0" smtClean="0"/>
          </a:p>
          <a:p>
            <a:r>
              <a:rPr lang="de-DE" baseline="0" smtClean="0"/>
              <a:t>Jeder Fan liked die Seite aus einem Grund und die Seite vespricht ihm das. Wenn ir ohne Nutzren posten, brechen wir dieses Like Versprechen und verlieren so den Fan.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DCA3-EDFE-409B-8E2F-EDF0CF6F130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81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83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627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328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pic>
        <p:nvPicPr>
          <p:cNvPr id="10" name="Picture 2" descr="C:\Users\Stephan\Dropbox\8 Fanpagekarma\82 Logo\Logo-freistehend-weiss-transparent_8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496" y="6470114"/>
            <a:ext cx="1663000" cy="4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02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706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836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366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618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72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56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383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D8E2-EFF4-4947-8594-5D7B05CB1C50}" type="datetimeFigureOut">
              <a:rPr lang="de-DE" smtClean="0"/>
              <a:t>11/14/13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D13BF-EBEC-4713-A092-7CDE944A52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355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964288"/>
              </p:ext>
            </p:extLst>
          </p:nvPr>
        </p:nvGraphicFramePr>
        <p:xfrm>
          <a:off x="433636" y="1671217"/>
          <a:ext cx="8136904" cy="42698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8152"/>
                <a:gridCol w="1692188"/>
                <a:gridCol w="1692188"/>
                <a:gridCol w="1692188"/>
                <a:gridCol w="1692188"/>
              </a:tblGrid>
              <a:tr h="792088"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Brand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Traffic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Service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Figure-makeover</a:t>
                      </a:r>
                      <a:endParaRPr lang="de-DE" sz="1800" b="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9258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Emotion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9258">
                <a:tc>
                  <a:txBody>
                    <a:bodyPr/>
                    <a:lstStyle/>
                    <a:p>
                      <a:r>
                        <a:rPr lang="de-DE" sz="1800" b="1" smtClean="0">
                          <a:solidFill>
                            <a:schemeClr val="bg1"/>
                          </a:solidFill>
                        </a:rPr>
                        <a:t>Information</a:t>
                      </a:r>
                      <a:endParaRPr lang="de-DE" sz="18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9258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Premium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0" y="26064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Utility</a:t>
            </a:r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Matrix</a:t>
            </a:r>
            <a:endParaRPr lang="de-DE" sz="6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47416" y="1628800"/>
            <a:ext cx="7115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Value </a:t>
            </a:r>
            <a:r>
              <a:rPr lang="de-DE" sz="1050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Page</a:t>
            </a:r>
            <a:endParaRPr lang="de-DE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2234763"/>
            <a:ext cx="976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Value </a:t>
            </a:r>
            <a:r>
              <a:rPr lang="de-DE" sz="1050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Fans</a:t>
            </a:r>
            <a:endParaRPr lang="de-DE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3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434109"/>
              </p:ext>
            </p:extLst>
          </p:nvPr>
        </p:nvGraphicFramePr>
        <p:xfrm>
          <a:off x="438967" y="1672891"/>
          <a:ext cx="8424939" cy="427639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8154"/>
                <a:gridCol w="1251329"/>
                <a:gridCol w="1412967"/>
                <a:gridCol w="1512168"/>
                <a:gridCol w="1428957"/>
                <a:gridCol w="1451364"/>
              </a:tblGrid>
              <a:tr h="805543"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Product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smtClean="0">
                          <a:solidFill>
                            <a:schemeClr val="bg1"/>
                          </a:solidFill>
                        </a:rPr>
                        <a:t>Fans</a:t>
                      </a:r>
                      <a:endParaRPr lang="de-DE" sz="18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Company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Branch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General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156949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Emotion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6949">
                <a:tc>
                  <a:txBody>
                    <a:bodyPr/>
                    <a:lstStyle/>
                    <a:p>
                      <a:r>
                        <a:rPr lang="de-DE" sz="1800" b="1" smtClean="0">
                          <a:solidFill>
                            <a:schemeClr val="bg1"/>
                          </a:solidFill>
                        </a:rPr>
                        <a:t>Information</a:t>
                      </a:r>
                      <a:endParaRPr lang="de-DE" sz="18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6949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Premium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0" y="26064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Content</a:t>
            </a:r>
            <a:r>
              <a:rPr lang="de-DE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-Matrix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326398" y="1628800"/>
            <a:ext cx="5325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Topics</a:t>
            </a:r>
            <a:endParaRPr lang="de-DE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5536" y="2234763"/>
            <a:ext cx="976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Value </a:t>
            </a:r>
            <a:r>
              <a:rPr lang="de-DE" sz="1050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</a:rPr>
              <a:t>Fans</a:t>
            </a:r>
            <a:endParaRPr lang="de-DE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52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4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5400" dirty="0" smtClean="0"/>
              <a:t>Posts </a:t>
            </a:r>
            <a:r>
              <a:rPr lang="de-DE" sz="5400" b="1" dirty="0" err="1" smtClean="0"/>
              <a:t>without</a:t>
            </a:r>
            <a:r>
              <a:rPr lang="de-DE" sz="5400" b="1" dirty="0" smtClean="0"/>
              <a:t> </a:t>
            </a:r>
            <a:r>
              <a:rPr lang="de-DE" sz="5400" b="1" dirty="0" err="1" smtClean="0"/>
              <a:t>value</a:t>
            </a:r>
            <a:r>
              <a:rPr lang="de-DE" sz="5400" b="1" dirty="0" smtClean="0"/>
              <a:t> </a:t>
            </a:r>
            <a:r>
              <a:rPr lang="de-DE" sz="5400" dirty="0" err="1" smtClean="0"/>
              <a:t>have</a:t>
            </a:r>
            <a:r>
              <a:rPr lang="de-DE" sz="5400" dirty="0" smtClean="0"/>
              <a:t> </a:t>
            </a:r>
            <a:r>
              <a:rPr lang="de-DE" sz="5400" b="1" dirty="0" err="1" smtClean="0"/>
              <a:t>less</a:t>
            </a:r>
            <a:r>
              <a:rPr lang="de-DE" sz="5400" b="1" dirty="0" smtClean="0"/>
              <a:t> </a:t>
            </a:r>
            <a:r>
              <a:rPr lang="de-DE" sz="5400" b="1" dirty="0"/>
              <a:t>p</a:t>
            </a:r>
            <a:r>
              <a:rPr lang="de-DE" sz="5400" b="1" dirty="0" smtClean="0"/>
              <a:t>ost-</a:t>
            </a:r>
            <a:r>
              <a:rPr lang="de-DE" sz="5400" b="1" dirty="0" err="1"/>
              <a:t>i</a:t>
            </a:r>
            <a:r>
              <a:rPr lang="de-DE" sz="5400" b="1" dirty="0" err="1" smtClean="0"/>
              <a:t>nteraction</a:t>
            </a:r>
            <a:endParaRPr lang="de-DE" sz="5400" b="1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778824701"/>
              </p:ext>
            </p:extLst>
          </p:nvPr>
        </p:nvGraphicFramePr>
        <p:xfrm>
          <a:off x="1524000" y="2348880"/>
          <a:ext cx="60960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hteck 4"/>
          <p:cNvSpPr/>
          <p:nvPr/>
        </p:nvSpPr>
        <p:spPr>
          <a:xfrm>
            <a:off x="611560" y="6248345"/>
            <a:ext cx="83529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Sample </a:t>
            </a:r>
            <a:r>
              <a:rPr lang="de-DE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size</a:t>
            </a:r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1000 Posts </a:t>
            </a:r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10 </a:t>
            </a:r>
            <a:r>
              <a:rPr lang="de-DE" sz="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de-DE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osts</a:t>
            </a:r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100 </a:t>
            </a:r>
            <a:r>
              <a:rPr lang="de-DE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biggest</a:t>
            </a:r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german</a:t>
            </a:r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Facebook-pages in </a:t>
            </a:r>
            <a:r>
              <a:rPr lang="de-DE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</a:t>
            </a:r>
            <a:r>
              <a:rPr lang="de-DE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tober</a:t>
            </a:r>
            <a:r>
              <a:rPr lang="de-DE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2013</a:t>
            </a:r>
            <a:endParaRPr lang="de-DE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619672" y="2195572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b="1" dirty="0" err="1" smtClean="0">
                <a:solidFill>
                  <a:schemeClr val="bg1">
                    <a:lumMod val="50000"/>
                  </a:schemeClr>
                </a:solidFill>
              </a:rPr>
              <a:t>Likes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sz="1400" b="1" dirty="0" err="1" smtClean="0">
                <a:solidFill>
                  <a:schemeClr val="bg1">
                    <a:lumMod val="50000"/>
                  </a:schemeClr>
                </a:solidFill>
              </a:rPr>
              <a:t>comments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sz="1400" b="1" dirty="0" err="1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de-DE" sz="1400" b="1" dirty="0" err="1" smtClean="0">
                <a:solidFill>
                  <a:schemeClr val="bg1">
                    <a:lumMod val="50000"/>
                  </a:schemeClr>
                </a:solidFill>
              </a:rPr>
              <a:t>hares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</a:rPr>
              <a:t> per </a:t>
            </a:r>
            <a:r>
              <a:rPr lang="de-DE" sz="1400" b="1" dirty="0" err="1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de-DE" sz="1400" b="1" dirty="0" err="1" smtClean="0">
                <a:solidFill>
                  <a:schemeClr val="bg1">
                    <a:lumMod val="50000"/>
                  </a:schemeClr>
                </a:solidFill>
              </a:rPr>
              <a:t>an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</a:rPr>
              <a:t> per </a:t>
            </a:r>
            <a:r>
              <a:rPr lang="de-DE" sz="1400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de-DE" sz="1400" b="1" dirty="0" err="1" smtClean="0">
                <a:solidFill>
                  <a:schemeClr val="bg1">
                    <a:lumMod val="50000"/>
                  </a:schemeClr>
                </a:solidFill>
              </a:rPr>
              <a:t>ost</a:t>
            </a:r>
            <a:endParaRPr lang="de-DE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7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</Words>
  <Application>Microsoft Macintosh PowerPoint</Application>
  <PresentationFormat>Bildschirmpräsentation (4:3)</PresentationFormat>
  <Paragraphs>35</Paragraphs>
  <Slides>4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</dc:creator>
  <cp:lastModifiedBy>L B</cp:lastModifiedBy>
  <cp:revision>124</cp:revision>
  <dcterms:created xsi:type="dcterms:W3CDTF">2013-10-29T10:24:46Z</dcterms:created>
  <dcterms:modified xsi:type="dcterms:W3CDTF">2013-11-14T14:17:29Z</dcterms:modified>
</cp:coreProperties>
</file>